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8"/>
  </p:notes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62" d="100"/>
          <a:sy n="162" d="100"/>
        </p:scale>
        <p:origin x="275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D9B55FB9-EFE4-EA3D-3C0B-92301A4D18A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78B77C0-14B3-718C-04C7-F59BB7547D8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3A07656C-3D30-F316-5009-9EA250C1830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EBD4E7C8-9D62-8F64-7729-FEA343AA8AE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B5788D1C-063E-7252-2B02-7CFE535F111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2ADCEF8A-2638-A589-737D-7F20F76AF6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3037A167-92AF-4D3F-A93C-04644CF5C2E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5AE2580-34C1-4EE7-3F74-684C7D171A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9472D4-ECB5-4608-AEB7-6CFE194485A2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7E62E371-3499-2855-5FA8-667F2EED14F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94BD6EF-E54E-F3D5-F82E-A9A464147F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360F84A-F060-027C-6DFC-64B912D49E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31A22D-AEDD-476B-BBA9-51DA1EBF092E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B1DC1D58-EDB9-9520-AA75-E6662197ACE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E335351E-BEAF-4CED-B3F8-D6470F47CA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926B681-C33E-D4CD-819C-B94835B68C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3FFC2D-CE12-4932-8B9B-67DCB8E71CAD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CB1599D3-21C8-EB8E-85BC-E068869A6D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30B90D7E-393D-4110-8D1F-6D85ACD907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4AE38FE-FDC5-08A0-66F9-6780B731B2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DE5A7-47C1-40F1-BB46-E25359F93D17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7025A801-53E7-C467-D558-42BC8C9CBBB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80B5A463-7D9D-0581-47A3-86E4E6187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02A77B0-15C2-EF4A-4271-18F367E6EE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E1097-3606-45D4-95AB-277404A1C6FB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69F396F2-52C8-0A79-883E-97969514CDC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E98DF2B9-284D-C066-E794-B89FB2A8AE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4B553BC-9BF7-E398-614B-6D1EBF9023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CE5143-380A-4063-872D-5C0C3FBAAE27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0C662324-7ECC-75A7-7B4D-815FB09ED89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5EEC3CE4-D96F-B37B-4B1C-FAA29E917C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5F6EBD4-03A1-8073-920B-0D1A04A950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DCF08-DF4E-4D6E-BB84-E301782D2E20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D5D15FC2-F08A-90D0-0E8E-60C3794D2D2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D0819C0D-1B9E-CBC4-2FB5-8C4C19AA07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43A7328-B590-B9CC-8FB1-71FDDBEC7C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55C1B-A438-41FB-ACB7-A745D72FA705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7094DBCA-AEE6-93C2-2B4F-95A939FBF7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03035891-CFE5-7A6E-29CE-BD89E78CAE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5F211D6-290A-A7A7-79F6-D3E8FD9665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F60BF-1AF4-4450-A557-B27E8C6FB22E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9D96E706-9975-713B-670B-2A71B1F7D78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2FAA9D4-FA6C-0958-1366-A3DEAF1496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9D9D9A3-B80C-45CF-B6C3-880F69A74C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D69194-A378-43CD-BD41-5DFA318FDEC3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0EFBBE76-EE83-0F21-546A-D1C465E67B3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9FF7B07-B3FF-F6BD-3775-CB8EDEB13E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542879A-98F1-FB70-6852-1ACC9BD619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2D35CB-646E-4FE1-9570-310F04EC9314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6A7540A4-0A91-5AB1-550C-5B8F77BF95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C26A711-0495-D357-B202-1D4F5773B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D650950-BA15-A4B0-B5DF-D693F15ECD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9B64DE-A740-4119-A6EC-B888FA0D881D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D2F148BC-6793-2F51-C53A-BDC1B47D6F9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0831273-20D8-21CF-B7D4-AF9CB122D3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22CC870-25CA-647B-CC71-7AC373D7B4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379441-9E27-4297-B54A-BB3B4E5CE12D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28CD580F-5B84-3A20-450A-86988C160D3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9323628-99EE-4D25-D497-2283CB3B96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B507149-8C9A-C8F3-590D-85BEA2D1F5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E26968-B567-44C7-9107-9715605CD435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9EBB8D3A-DF2E-0AA3-86F4-B4B6BE4E228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5BF5FF1-E41B-6862-7158-C1D3C6DDCF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AA6BD45-F67C-8D7F-7ADD-2EDFB059EF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1E5700-9743-4DCC-93D5-8875DB73B732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D68B5F0D-05BB-A2D4-8384-53DFE049EC9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ACD9C2AA-EA47-606F-453F-F540CFB030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3F444D0-8419-C75E-077C-0DE08B1A8C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80A6DE-DEEE-4FF4-96C7-4E48B5EA9542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E3D0F760-162E-F9E7-AD4A-F3057B48590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E6D3D69D-EC33-C88B-09DE-A696324DC9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44599DF-3F87-A45B-B8D2-E54F3116BA0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AU" altLang="en-US" noProof="0"/>
              <a:t>Click to edit Master title style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AB7AE1C-5D29-0403-747E-1F2E32CDB30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AU" altLang="en-US" noProof="0"/>
              <a:t>Click to edit Master subtitle style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07E05F62-E926-D194-5CEB-AB40EA2D666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4B11CE06-AAF5-EBA0-1A11-AD433C2AD80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0334493D-9D97-E0C8-08A7-20A3D0DAAD9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88429F4-80D8-42ED-89FD-2415AE2911A5}" type="slidenum">
              <a:rPr lang="en-AU" altLang="en-US"/>
              <a:pPr/>
              <a:t>‹#›</a:t>
            </a:fld>
            <a:endParaRPr lang="en-AU" altLang="en-US"/>
          </a:p>
        </p:txBody>
      </p:sp>
      <p:sp>
        <p:nvSpPr>
          <p:cNvPr id="10247" name="Freeform 7">
            <a:extLst>
              <a:ext uri="{FF2B5EF4-FFF2-40B4-BE49-F238E27FC236}">
                <a16:creationId xmlns:a16="http://schemas.microsoft.com/office/drawing/2014/main" id="{DDD28159-B234-878A-F1D5-78176B573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8" name="Line 8">
            <a:extLst>
              <a:ext uri="{FF2B5EF4-FFF2-40B4-BE49-F238E27FC236}">
                <a16:creationId xmlns:a16="http://schemas.microsoft.com/office/drawing/2014/main" id="{7CEA8E73-E110-8840-960A-8A37A108AD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D0AED-BE64-B7DF-EEB4-9E484CCDE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74E2E5-C94B-D02D-44FA-946D43707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EBC9B-EC11-037C-9033-E40E36367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AF811-3BC6-9B59-4EAC-22A0720FC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01DF9-7E02-6AB9-6557-EE981CAD4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717A9-C54D-4991-B4C1-2B2B7A09ECA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35341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AF9101-315C-89A6-4FF2-5031005446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A7BAD6-64BB-079B-C843-667D8A0A7D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6C4FD-836E-A735-06E5-5BE14B469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70F08-A866-BF1D-BE67-82AC22C3B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260A2-DF09-EE8E-015E-9B3EB34E4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0C09D-F7FC-4EC0-AD35-F593F6A5858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297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63C15-A07F-2771-14CA-DD87DB4F3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F3A9E-FB88-3781-E8A1-F4819CA90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F712F-B422-46BC-B2E7-637B5B9F8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8F516-4BEB-7350-200D-A0E263EE2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A6B54-E90D-12FA-A1C1-3B8AE4108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4EAA4-39A3-4747-978B-8DC4A4FD30BA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8185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3A336-107E-03B6-1167-45C364DAB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DAFB6E-DECA-E689-F75F-EA7187CB8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D782B-C691-736B-2A36-86B01C877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4663E-DA93-00AF-A6D8-86E76DB64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9F01-877D-4263-422C-D934F091F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272CE-CC23-4B76-BB05-D12A60B968D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65229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DCEF-A23B-556E-9D66-B49C80F0E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DB7C2-F288-CF1A-C566-966EA8441C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E15130-31F3-EA3E-316F-C7CAD83A5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3E5EEA-A8F5-BCEA-07A7-5928E4C11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B1741A-838C-45FC-C5F0-9EEED56E2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54A136-8890-6871-90C4-190ABE004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46944-512B-45E1-BF21-A6EDB723AF2B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71743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6E8A1-E481-CC2B-65F7-21717DE68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81198B-4092-F945-8941-AE0CA3084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FA2434-C0E0-ABA8-79E6-6EEAF4264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766AE3-0834-542F-928C-B173F47825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D6E933-C765-8E6E-46DD-C62F1E5D44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32CB48-D069-82C3-AAEC-EBBFAD707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DE02C0-146F-8BC4-D7EA-931B8C40A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5696D8-265C-25DB-CC85-8FAA80293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41F2E-487B-49E8-8943-6517FDA285C6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45429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7545C-59C0-B258-EE93-1C9980494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2ADC66-F3D7-9605-9629-630AB8033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128E2D-098B-8723-B829-AABD0B4C6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238A-AAE4-D0D1-5484-5998BF8F4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E6C9A-F391-4731-8D60-C0F0F2E2E82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62874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0C6350-ADDA-96B6-F9A9-3F41C58A8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1B5B61-E7DF-709D-0370-2C3C45B6F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0AB337-065E-F195-8205-EFD6C489B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5C68D-7B92-4B9D-975E-A1A88F78515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66190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FE6AD-65C9-33F2-ED73-66EAFB5D3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C8F26-B988-2E77-1D4A-79DB2A610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7C76B-83EF-339E-3F9E-AEC57D838F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381501-F272-2486-0AB2-55AD4513E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D889D5-04FA-95B1-EFF1-242091533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B837D-DC0F-B1E1-DE7A-96AECDCFD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58457-19C9-41F6-A2CC-6726A81119C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533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5670B-2B7B-A6BC-2F8A-40FC9143D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143296-6B0A-E2BD-9F99-A8EEC01289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F8B0B4-3B35-FE01-C0EF-F397709888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88F4C-AF2B-FAC8-393F-56156AE9C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D13065-501F-CCB8-AF4D-F30255A90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5A6774-E1C6-237D-610B-256097DB6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1DFFF-D389-4BF6-9C4C-282B5F004953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532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A73FF05-603F-45F9-5475-03015C8E50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8B62736-35F6-FF68-32D2-66EC4F0804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2CF7F939-288A-88EC-3B21-002F30F79C9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AU" alt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5731D92E-1197-632E-5B63-76D3BF40EF9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AU" altLang="en-US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2AB30A77-5CB9-F22D-2C6F-FDB637C807F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B2D7F4F8-7E8F-4275-BF0B-9FD9C45942BF}" type="slidenum">
              <a:rPr lang="en-AU" altLang="en-US"/>
              <a:pPr/>
              <a:t>‹#›</a:t>
            </a:fld>
            <a:endParaRPr lang="en-AU" altLang="en-US"/>
          </a:p>
        </p:txBody>
      </p:sp>
      <p:sp>
        <p:nvSpPr>
          <p:cNvPr id="9223" name="Freeform 7">
            <a:extLst>
              <a:ext uri="{FF2B5EF4-FFF2-40B4-BE49-F238E27FC236}">
                <a16:creationId xmlns:a16="http://schemas.microsoft.com/office/drawing/2014/main" id="{66EE97D1-ED8D-E73B-973B-2EF3F705A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4" name="Line 8">
            <a:extLst>
              <a:ext uri="{FF2B5EF4-FFF2-40B4-BE49-F238E27FC236}">
                <a16:creationId xmlns:a16="http://schemas.microsoft.com/office/drawing/2014/main" id="{6F87D0F9-8C80-7EF1-C91B-A6F8989D7CF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Text Box 15">
            <a:extLst>
              <a:ext uri="{FF2B5EF4-FFF2-40B4-BE49-F238E27FC236}">
                <a16:creationId xmlns:a16="http://schemas.microsoft.com/office/drawing/2014/main" id="{A56513D0-84D0-2AB0-9666-EE6BF55F6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19200"/>
            <a:ext cx="676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AU" altLang="en-US" b="1"/>
              <a:t>Test your knowledge of who’s who in the Ireland in Conflict  </a:t>
            </a:r>
          </a:p>
          <a:p>
            <a:pPr algn="ctr" eaLnBrk="0" hangingPunct="0"/>
            <a:r>
              <a:rPr lang="en-AU" altLang="en-US" b="1"/>
              <a:t>topic with the following slideshow</a:t>
            </a:r>
          </a:p>
        </p:txBody>
      </p:sp>
      <p:sp>
        <p:nvSpPr>
          <p:cNvPr id="2064" name="Text Box 16">
            <a:extLst>
              <a:ext uri="{FF2B5EF4-FFF2-40B4-BE49-F238E27FC236}">
                <a16:creationId xmlns:a16="http://schemas.microsoft.com/office/drawing/2014/main" id="{5BC3A718-DF9E-B331-BD59-9283010C1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789613"/>
            <a:ext cx="290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AU" altLang="en-US" sz="2400" b="1">
                <a:solidFill>
                  <a:srgbClr val="CC3300"/>
                </a:solidFill>
              </a:rPr>
              <a:t>Click here to begin</a:t>
            </a:r>
            <a:endParaRPr lang="en-AU" altLang="en-US" sz="2400">
              <a:latin typeface="Times New Roman" panose="02020603050405020304" pitchFamily="18" charset="0"/>
            </a:endParaRPr>
          </a:p>
        </p:txBody>
      </p:sp>
      <p:sp>
        <p:nvSpPr>
          <p:cNvPr id="2065" name="Text Box 17">
            <a:extLst>
              <a:ext uri="{FF2B5EF4-FFF2-40B4-BE49-F238E27FC236}">
                <a16:creationId xmlns:a16="http://schemas.microsoft.com/office/drawing/2014/main" id="{C9B8B65E-0B00-D349-E1A4-4FD19F0C0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57200"/>
            <a:ext cx="6951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AU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IRELAND IN CONFLICT 1909 - 1922</a:t>
            </a:r>
          </a:p>
        </p:txBody>
      </p:sp>
      <p:sp>
        <p:nvSpPr>
          <p:cNvPr id="2066" name="Text Box 18">
            <a:extLst>
              <a:ext uri="{FF2B5EF4-FFF2-40B4-BE49-F238E27FC236}">
                <a16:creationId xmlns:a16="http://schemas.microsoft.com/office/drawing/2014/main" id="{2A2EC203-59EB-EEE4-50EE-FD8B3FA9C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057400"/>
            <a:ext cx="8235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AU" altLang="en-US" b="1">
                <a:solidFill>
                  <a:schemeClr val="accent2"/>
                </a:solidFill>
              </a:rPr>
              <a:t>As the images of historical personalities from the topic appear, </a:t>
            </a:r>
          </a:p>
          <a:p>
            <a:pPr algn="ctr" eaLnBrk="0" hangingPunct="0"/>
            <a:r>
              <a:rPr lang="en-AU" altLang="en-US" b="1">
                <a:solidFill>
                  <a:schemeClr val="accent2"/>
                </a:solidFill>
              </a:rPr>
              <a:t>try to work out who they are and what view they held over Ireland’s future.</a:t>
            </a:r>
            <a:endParaRPr lang="en-AU" altLang="en-US" b="1"/>
          </a:p>
        </p:txBody>
      </p:sp>
      <p:sp>
        <p:nvSpPr>
          <p:cNvPr id="2067" name="Text Box 19">
            <a:extLst>
              <a:ext uri="{FF2B5EF4-FFF2-40B4-BE49-F238E27FC236}">
                <a16:creationId xmlns:a16="http://schemas.microsoft.com/office/drawing/2014/main" id="{193F6B0E-2847-D54E-7639-B8432448B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768600"/>
            <a:ext cx="8504238" cy="286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AU" altLang="en-US">
                <a:solidFill>
                  <a:srgbClr val="006600"/>
                </a:solidFill>
              </a:rPr>
              <a:t>	</a:t>
            </a:r>
            <a:r>
              <a:rPr lang="en-AU" altLang="en-US" sz="2000">
                <a:solidFill>
                  <a:srgbClr val="006600"/>
                </a:solidFill>
              </a:rPr>
              <a:t>	</a:t>
            </a:r>
            <a:r>
              <a:rPr lang="en-AU" altLang="en-US" sz="2000" b="1">
                <a:solidFill>
                  <a:srgbClr val="FF6600"/>
                </a:solidFill>
                <a:latin typeface="Andy" pitchFamily="66" charset="0"/>
              </a:rPr>
              <a:t>	            REMEMBER</a:t>
            </a:r>
            <a:endParaRPr lang="en-AU" altLang="en-US">
              <a:solidFill>
                <a:srgbClr val="009900"/>
              </a:solidFill>
            </a:endParaRPr>
          </a:p>
          <a:p>
            <a:pPr eaLnBrk="0" hangingPunct="0"/>
            <a:r>
              <a:rPr lang="en-AU" altLang="en-US">
                <a:solidFill>
                  <a:srgbClr val="009900"/>
                </a:solidFill>
                <a:latin typeface="Franklin Gothic Demi" panose="020B0703020102020204" pitchFamily="34" charset="0"/>
              </a:rPr>
              <a:t>Home Rule = limited government/self-rule for Ireland still linked to British Crown </a:t>
            </a:r>
          </a:p>
          <a:p>
            <a:pPr eaLnBrk="0" hangingPunct="0"/>
            <a:r>
              <a:rPr lang="en-AU" altLang="en-US">
                <a:solidFill>
                  <a:srgbClr val="009900"/>
                </a:solidFill>
                <a:latin typeface="Franklin Gothic Demi" panose="020B0703020102020204" pitchFamily="34" charset="0"/>
              </a:rPr>
              <a:t>	       (perhaps with Northern Ireland still part of United Kingdom)</a:t>
            </a:r>
          </a:p>
          <a:p>
            <a:pPr eaLnBrk="0" hangingPunct="0"/>
            <a:endParaRPr lang="en-AU" altLang="en-US">
              <a:solidFill>
                <a:srgbClr val="009900"/>
              </a:solidFill>
              <a:latin typeface="Franklin Gothic Demi" panose="020B0703020102020204" pitchFamily="34" charset="0"/>
            </a:endParaRPr>
          </a:p>
          <a:p>
            <a:pPr eaLnBrk="0" hangingPunct="0"/>
            <a:r>
              <a:rPr lang="en-AU" altLang="en-US">
                <a:solidFill>
                  <a:srgbClr val="009900"/>
                </a:solidFill>
                <a:latin typeface="Franklin Gothic Demi" panose="020B0703020102020204" pitchFamily="34" charset="0"/>
              </a:rPr>
              <a:t>Nationalist= the whole of Ireland having self-government (including North)</a:t>
            </a:r>
          </a:p>
          <a:p>
            <a:pPr eaLnBrk="0" hangingPunct="0"/>
            <a:endParaRPr lang="en-AU" altLang="en-US">
              <a:solidFill>
                <a:srgbClr val="009900"/>
              </a:solidFill>
              <a:latin typeface="Franklin Gothic Demi" panose="020B0703020102020204" pitchFamily="34" charset="0"/>
            </a:endParaRPr>
          </a:p>
          <a:p>
            <a:pPr eaLnBrk="0" hangingPunct="0"/>
            <a:r>
              <a:rPr lang="en-AU" altLang="en-US">
                <a:solidFill>
                  <a:srgbClr val="009900"/>
                </a:solidFill>
                <a:latin typeface="Franklin Gothic Demi" panose="020B0703020102020204" pitchFamily="34" charset="0"/>
              </a:rPr>
              <a:t>Republican= Ireland being independent and totally self-governing (no link to British</a:t>
            </a:r>
          </a:p>
          <a:p>
            <a:pPr eaLnBrk="0" hangingPunct="0"/>
            <a:r>
              <a:rPr lang="en-AU" altLang="en-US">
                <a:solidFill>
                  <a:srgbClr val="009900"/>
                </a:solidFill>
                <a:latin typeface="Franklin Gothic Demi" panose="020B0703020102020204" pitchFamily="34" charset="0"/>
              </a:rPr>
              <a:t>                    Crown)</a:t>
            </a:r>
          </a:p>
          <a:p>
            <a:pPr eaLnBrk="0" hangingPunct="0"/>
            <a:endParaRPr lang="en-AU" altLang="en-US">
              <a:solidFill>
                <a:srgbClr val="009900"/>
              </a:solidFill>
              <a:latin typeface="Franklin Gothic Demi" panose="020B0703020102020204" pitchFamily="34" charset="0"/>
            </a:endParaRPr>
          </a:p>
          <a:p>
            <a:pPr eaLnBrk="0" hangingPunct="0"/>
            <a:r>
              <a:rPr lang="en-AU" altLang="en-US">
                <a:solidFill>
                  <a:srgbClr val="009900"/>
                </a:solidFill>
                <a:latin typeface="Franklin Gothic Demi" panose="020B0703020102020204" pitchFamily="34" charset="0"/>
              </a:rPr>
              <a:t>Socialist= workers/people governing Ireland</a:t>
            </a:r>
            <a:endParaRPr lang="en-AU" altLang="en-US" sz="2400">
              <a:latin typeface="Franklin Gothic Demi" panose="020B0703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3" grpId="0" autoUpdateAnimBg="0"/>
      <p:bldP spid="2064" grpId="0" autoUpdateAnimBg="0"/>
      <p:bldP spid="2066" grpId="0" autoUpdateAnimBg="0"/>
      <p:bldP spid="206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>
            <a:extLst>
              <a:ext uri="{FF2B5EF4-FFF2-40B4-BE49-F238E27FC236}">
                <a16:creationId xmlns:a16="http://schemas.microsoft.com/office/drawing/2014/main" id="{3CC2E940-B671-B572-B62D-A53986531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196975"/>
            <a:ext cx="3538537" cy="486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5" name="Text Box 5">
            <a:extLst>
              <a:ext uri="{FF2B5EF4-FFF2-40B4-BE49-F238E27FC236}">
                <a16:creationId xmlns:a16="http://schemas.microsoft.com/office/drawing/2014/main" id="{6D03FA67-9D63-B659-4BAE-5C0C8E996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33375"/>
            <a:ext cx="79930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Franklin Gothic Demi" panose="020B0703020102020204" pitchFamily="34" charset="0"/>
              </a:rPr>
              <a:t>WE CANNOT AFFORD YOU GOING AROUND RIDDLING PEOPLE</a:t>
            </a:r>
            <a:endParaRPr lang="en-AU" altLang="en-US" sz="240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6600">
                <a:gamma/>
                <a:shade val="46275"/>
                <a:invGamma/>
              </a:srgbClr>
            </a:gs>
            <a:gs pos="100000">
              <a:srgbClr val="FF6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>
            <a:extLst>
              <a:ext uri="{FF2B5EF4-FFF2-40B4-BE49-F238E27FC236}">
                <a16:creationId xmlns:a16="http://schemas.microsoft.com/office/drawing/2014/main" id="{B90A7A6C-DB2D-DF00-C6CD-87630C9C0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268413"/>
            <a:ext cx="380365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9" name="Text Box 5">
            <a:extLst>
              <a:ext uri="{FF2B5EF4-FFF2-40B4-BE49-F238E27FC236}">
                <a16:creationId xmlns:a16="http://schemas.microsoft.com/office/drawing/2014/main" id="{702DEFAF-8092-5D38-BEB4-58193AD86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806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Franklin Gothic Demi" panose="020B0703020102020204" pitchFamily="34" charset="0"/>
              </a:rPr>
              <a:t>THERE IS NOTHING WRONG WITH A STIFF WHISKEY</a:t>
            </a:r>
            <a:endParaRPr lang="en-AU" altLang="en-US" sz="240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>
            <a:extLst>
              <a:ext uri="{FF2B5EF4-FFF2-40B4-BE49-F238E27FC236}">
                <a16:creationId xmlns:a16="http://schemas.microsoft.com/office/drawing/2014/main" id="{BB18D987-14F0-C3C3-4718-472EC21800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2800">
                <a:solidFill>
                  <a:schemeClr val="bg1"/>
                </a:solidFill>
                <a:latin typeface="Franklin Gothic Demi" panose="020B0703020102020204" pitchFamily="34" charset="0"/>
              </a:rPr>
              <a:t>WE WILL DO A DEAL WITH YOU MR ASQUITH</a:t>
            </a:r>
            <a:endParaRPr lang="en-AU" altLang="en-US" sz="280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22532" name="Picture 4">
            <a:extLst>
              <a:ext uri="{FF2B5EF4-FFF2-40B4-BE49-F238E27FC236}">
                <a16:creationId xmlns:a16="http://schemas.microsoft.com/office/drawing/2014/main" id="{1E08E176-BC50-A745-C87F-A553FCA8EEC0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3575" y="908050"/>
            <a:ext cx="2849563" cy="5257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00"/>
            </a:gs>
            <a:gs pos="100000">
              <a:srgbClr val="009900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>
            <a:extLst>
              <a:ext uri="{FF2B5EF4-FFF2-40B4-BE49-F238E27FC236}">
                <a16:creationId xmlns:a16="http://schemas.microsoft.com/office/drawing/2014/main" id="{1FB0ACB8-A021-8FDC-CBD3-B9A217F9EB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800">
                <a:solidFill>
                  <a:schemeClr val="bg1"/>
                </a:solidFill>
                <a:latin typeface="Franklin Gothic Demi" panose="020B0703020102020204" pitchFamily="34" charset="0"/>
              </a:rPr>
              <a:t>I DID NOT HAVE</a:t>
            </a:r>
            <a:r>
              <a:rPr lang="en-US" altLang="en-US" sz="3800">
                <a:solidFill>
                  <a:srgbClr val="009900"/>
                </a:solidFill>
                <a:latin typeface="Franklin Gothic Demi" panose="020B0703020102020204" pitchFamily="34" charset="0"/>
              </a:rPr>
              <a:t> </a:t>
            </a:r>
            <a:r>
              <a:rPr lang="en-US" altLang="en-US" sz="3800">
                <a:solidFill>
                  <a:schemeClr val="bg1"/>
                </a:solidFill>
                <a:latin typeface="Franklin Gothic Demi" panose="020B0703020102020204" pitchFamily="34" charset="0"/>
              </a:rPr>
              <a:t>A HAPPY EASTER </a:t>
            </a:r>
            <a:br>
              <a:rPr lang="en-US" altLang="en-US" sz="3800">
                <a:solidFill>
                  <a:schemeClr val="bg1"/>
                </a:solidFill>
                <a:latin typeface="Franklin Gothic Demi" panose="020B0703020102020204" pitchFamily="34" charset="0"/>
              </a:rPr>
            </a:br>
            <a:r>
              <a:rPr lang="en-US" altLang="en-US" sz="3800">
                <a:solidFill>
                  <a:schemeClr val="bg1"/>
                </a:solidFill>
                <a:latin typeface="Franklin Gothic Demi" panose="020B0703020102020204" pitchFamily="34" charset="0"/>
              </a:rPr>
              <a:t>THEY DID NOT TELL ME THE TRUTH</a:t>
            </a:r>
            <a:endParaRPr lang="en-AU" altLang="en-US" sz="380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24580" name="Picture 4">
            <a:extLst>
              <a:ext uri="{FF2B5EF4-FFF2-40B4-BE49-F238E27FC236}">
                <a16:creationId xmlns:a16="http://schemas.microsoft.com/office/drawing/2014/main" id="{96BB6878-EE79-E29E-31CD-4A8319BBDD35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3575" y="1557338"/>
            <a:ext cx="3041650" cy="4606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>
            <a:extLst>
              <a:ext uri="{FF2B5EF4-FFF2-40B4-BE49-F238E27FC236}">
                <a16:creationId xmlns:a16="http://schemas.microsoft.com/office/drawing/2014/main" id="{D1E90B29-BAB8-EDC6-16C1-BEB4E723B1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Franklin Gothic Demi" panose="020B0703020102020204" pitchFamily="34" charset="0"/>
              </a:rPr>
              <a:t>NOT SHOT IN 1916</a:t>
            </a:r>
            <a:endParaRPr lang="en-AU" altLang="en-US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26628" name="Picture 4">
            <a:extLst>
              <a:ext uri="{FF2B5EF4-FFF2-40B4-BE49-F238E27FC236}">
                <a16:creationId xmlns:a16="http://schemas.microsoft.com/office/drawing/2014/main" id="{C9E04C95-0E2C-86B1-213A-09D7181A1842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5375" y="1341438"/>
            <a:ext cx="1716088" cy="4824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>
            <a:extLst>
              <a:ext uri="{FF2B5EF4-FFF2-40B4-BE49-F238E27FC236}">
                <a16:creationId xmlns:a16="http://schemas.microsoft.com/office/drawing/2014/main" id="{FBBFBA68-8CC1-FEB5-26E8-77BF09ECCE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Franklin Gothic Demi" panose="020B0703020102020204" pitchFamily="34" charset="0"/>
              </a:rPr>
              <a:t>HIMSELF STARTED IT</a:t>
            </a:r>
            <a:r>
              <a:rPr lang="en-US" altLang="en-US">
                <a:latin typeface="Franklin Gothic Demi" panose="020B0703020102020204" pitchFamily="34" charset="0"/>
              </a:rPr>
              <a:t> </a:t>
            </a:r>
            <a:endParaRPr lang="en-AU" altLang="en-US">
              <a:latin typeface="Franklin Gothic Demi" panose="020B0703020102020204" pitchFamily="34" charset="0"/>
            </a:endParaRPr>
          </a:p>
        </p:txBody>
      </p:sp>
      <p:pic>
        <p:nvPicPr>
          <p:cNvPr id="28676" name="Picture 4">
            <a:extLst>
              <a:ext uri="{FF2B5EF4-FFF2-40B4-BE49-F238E27FC236}">
                <a16:creationId xmlns:a16="http://schemas.microsoft.com/office/drawing/2014/main" id="{DC7C0072-1C6A-E5BD-CDD7-FDB8C7D90A93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16200" y="1125538"/>
            <a:ext cx="3441700" cy="4962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>
            <a:extLst>
              <a:ext uri="{FF2B5EF4-FFF2-40B4-BE49-F238E27FC236}">
                <a16:creationId xmlns:a16="http://schemas.microsoft.com/office/drawing/2014/main" id="{7F8ABDFC-CFE9-9B1C-7E9F-7A0B9A876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830E5039-21F7-E79E-2030-32E813428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09800"/>
            <a:ext cx="2989263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AU" altLang="en-US"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Edward CARSON</a:t>
            </a:r>
          </a:p>
          <a:p>
            <a:pPr algn="ctr" eaLnBrk="0" hangingPunct="0"/>
            <a:r>
              <a:rPr lang="en-AU" altLang="en-US"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Leader of Ulster Unionist Council</a:t>
            </a:r>
          </a:p>
          <a:p>
            <a:pPr algn="ctr" eaLnBrk="0" hangingPunct="0"/>
            <a:r>
              <a:rPr lang="en-AU" altLang="en-US"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UNIONIST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0F07629F-AB39-6F72-A7B9-4FED982BD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4900" y="2590800"/>
            <a:ext cx="1954213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AU" alt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Arthur GRIFFITH</a:t>
            </a:r>
          </a:p>
          <a:p>
            <a:pPr algn="ctr" eaLnBrk="0" hangingPunct="0"/>
            <a:r>
              <a:rPr lang="en-AU" alt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Founder of Sinn Fein</a:t>
            </a:r>
          </a:p>
          <a:p>
            <a:pPr algn="ctr" eaLnBrk="0" hangingPunct="0"/>
            <a:r>
              <a:rPr lang="en-AU" alt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REPUBLICAN</a:t>
            </a:r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A01CC471-F0A3-AB2B-B7D2-EEC276C17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88" y="5791200"/>
            <a:ext cx="2382837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AU" altLang="en-US" sz="1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Patrick PEARSE</a:t>
            </a:r>
          </a:p>
          <a:p>
            <a:pPr algn="ctr" eaLnBrk="0" hangingPunct="0"/>
            <a:r>
              <a:rPr lang="en-AU" altLang="en-US" sz="1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IRB member and leader of</a:t>
            </a:r>
          </a:p>
          <a:p>
            <a:pPr algn="ctr" eaLnBrk="0" hangingPunct="0"/>
            <a:r>
              <a:rPr lang="en-AU" altLang="en-US" sz="1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Easter Rising</a:t>
            </a:r>
          </a:p>
          <a:p>
            <a:pPr algn="ctr" eaLnBrk="0" hangingPunct="0"/>
            <a:r>
              <a:rPr lang="en-AU" altLang="en-US" sz="1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REPUBLICAN</a:t>
            </a:r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2875D286-A955-4B71-8B6A-FFEFA9671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8438" y="5867400"/>
            <a:ext cx="276542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AU" altLang="en-US" sz="1400" b="1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James CONNOLLY</a:t>
            </a:r>
          </a:p>
          <a:p>
            <a:pPr algn="ctr" eaLnBrk="0" hangingPunct="0"/>
            <a:r>
              <a:rPr lang="en-AU" altLang="en-US" sz="1400" b="1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Founder of Irish Citizens Army</a:t>
            </a:r>
          </a:p>
          <a:p>
            <a:pPr algn="ctr" eaLnBrk="0" hangingPunct="0"/>
            <a:r>
              <a:rPr lang="en-AU" altLang="en-US" sz="1400" b="1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SOCIALIST</a:t>
            </a:r>
            <a:endParaRPr lang="en-AU" altLang="en-US" sz="1400" b="1">
              <a:solidFill>
                <a:srgbClr val="669900"/>
              </a:solidFill>
            </a:endParaRPr>
          </a:p>
        </p:txBody>
      </p:sp>
      <p:sp>
        <p:nvSpPr>
          <p:cNvPr id="3084" name="Text Box 12">
            <a:extLst>
              <a:ext uri="{FF2B5EF4-FFF2-40B4-BE49-F238E27FC236}">
                <a16:creationId xmlns:a16="http://schemas.microsoft.com/office/drawing/2014/main" id="{22A13911-EFA6-2243-54F9-FB155CFAD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715000"/>
            <a:ext cx="3013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AU" altLang="en-US" sz="14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David LLOYD GEORGE</a:t>
            </a:r>
          </a:p>
          <a:p>
            <a:pPr algn="ctr" eaLnBrk="0" hangingPunct="0"/>
            <a:r>
              <a:rPr lang="en-AU" altLang="en-US" sz="14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British Prime Minister 1916 - 1922</a:t>
            </a:r>
          </a:p>
        </p:txBody>
      </p:sp>
      <p:sp>
        <p:nvSpPr>
          <p:cNvPr id="3085" name="Text Box 13">
            <a:extLst>
              <a:ext uri="{FF2B5EF4-FFF2-40B4-BE49-F238E27FC236}">
                <a16:creationId xmlns:a16="http://schemas.microsoft.com/office/drawing/2014/main" id="{3438B34D-9614-8348-8DE7-C40326A7C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9088" y="2743200"/>
            <a:ext cx="2636837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AU" altLang="en-US" sz="1400" b="1">
                <a:solidFill>
                  <a:srgbClr val="FF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Michael COLLINS</a:t>
            </a:r>
          </a:p>
          <a:p>
            <a:pPr algn="ctr" eaLnBrk="0" hangingPunct="0"/>
            <a:r>
              <a:rPr lang="en-AU" altLang="en-US" sz="1400" b="1">
                <a:solidFill>
                  <a:srgbClr val="FF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Leader of IRA forces and IRB</a:t>
            </a:r>
          </a:p>
          <a:p>
            <a:pPr algn="ctr" eaLnBrk="0" hangingPunct="0"/>
            <a:r>
              <a:rPr lang="en-AU" altLang="en-US" sz="1400" b="1">
                <a:solidFill>
                  <a:srgbClr val="FF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REPUBLICAN</a:t>
            </a:r>
            <a:endParaRPr lang="en-AU" altLang="en-US" sz="1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id="{8C372016-1BEF-8F95-89D0-B6BAA1726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4613" y="6553200"/>
            <a:ext cx="27193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AU" altLang="en-US" sz="14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Click here to move to the next slide</a:t>
            </a:r>
          </a:p>
        </p:txBody>
      </p:sp>
      <p:pic>
        <p:nvPicPr>
          <p:cNvPr id="3087" name="Picture 15">
            <a:extLst>
              <a:ext uri="{FF2B5EF4-FFF2-40B4-BE49-F238E27FC236}">
                <a16:creationId xmlns:a16="http://schemas.microsoft.com/office/drawing/2014/main" id="{214C1621-9220-2429-992A-9314291BE1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1422400" cy="1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>
            <a:extLst>
              <a:ext uri="{FF2B5EF4-FFF2-40B4-BE49-F238E27FC236}">
                <a16:creationId xmlns:a16="http://schemas.microsoft.com/office/drawing/2014/main" id="{D1CA6C61-3EDD-989F-9965-BB3FF8318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52400"/>
            <a:ext cx="1577975" cy="227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9" name="Picture 17">
            <a:extLst>
              <a:ext uri="{FF2B5EF4-FFF2-40B4-BE49-F238E27FC236}">
                <a16:creationId xmlns:a16="http://schemas.microsoft.com/office/drawing/2014/main" id="{A1DDE94E-4FBA-A4D2-46FE-02E587DF32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52400"/>
            <a:ext cx="1830388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>
            <a:extLst>
              <a:ext uri="{FF2B5EF4-FFF2-40B4-BE49-F238E27FC236}">
                <a16:creationId xmlns:a16="http://schemas.microsoft.com/office/drawing/2014/main" id="{3C5E3DCB-5A4A-B943-CA28-9236B40A49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05200"/>
            <a:ext cx="2133600" cy="195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1" name="Picture 19">
            <a:extLst>
              <a:ext uri="{FF2B5EF4-FFF2-40B4-BE49-F238E27FC236}">
                <a16:creationId xmlns:a16="http://schemas.microsoft.com/office/drawing/2014/main" id="{4FB9052E-38BE-DC9C-39E2-E63655FA2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810000"/>
            <a:ext cx="1435100" cy="210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6" name="Picture 34">
            <a:extLst>
              <a:ext uri="{FF2B5EF4-FFF2-40B4-BE49-F238E27FC236}">
                <a16:creationId xmlns:a16="http://schemas.microsoft.com/office/drawing/2014/main" id="{3012ECBE-FD9C-EDF5-2DA0-FCBC8153D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810000"/>
            <a:ext cx="1160463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45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6" grpId="0" autoUpdateAnimBg="0"/>
      <p:bldP spid="3079" grpId="0" autoUpdateAnimBg="0"/>
      <p:bldP spid="3080" grpId="0" autoUpdateAnimBg="0"/>
      <p:bldP spid="3084" grpId="0" autoUpdateAnimBg="0"/>
      <p:bldP spid="3085" grpId="0" autoUpdateAnimBg="0"/>
      <p:bldP spid="308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DC17AF12-19C5-4FC5-AB0B-0DF4AF8F5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19400"/>
            <a:ext cx="201295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AU" altLang="en-US"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Eammon DE VALERA</a:t>
            </a:r>
          </a:p>
          <a:p>
            <a:pPr algn="ctr" eaLnBrk="0" hangingPunct="0"/>
            <a:r>
              <a:rPr lang="en-AU" altLang="en-US"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Leader of Sinn Fein</a:t>
            </a:r>
          </a:p>
          <a:p>
            <a:pPr algn="ctr" eaLnBrk="0" hangingPunct="0"/>
            <a:r>
              <a:rPr lang="en-AU" altLang="en-US"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REPUBLICAN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FECB7BF8-10AE-EE93-C293-F411EC8C0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8338" y="2590800"/>
            <a:ext cx="2852737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AU" alt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John REDMOND</a:t>
            </a:r>
          </a:p>
          <a:p>
            <a:pPr algn="ctr" eaLnBrk="0" hangingPunct="0"/>
            <a:r>
              <a:rPr lang="en-AU" alt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Leader of Irish Nationalist Party</a:t>
            </a:r>
          </a:p>
          <a:p>
            <a:pPr algn="ctr" eaLnBrk="0" hangingPunct="0"/>
            <a:r>
              <a:rPr lang="en-AU" alt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NATIONALIST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7DD5E6C6-6C06-9ECB-C30C-9D93F70D8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" y="5791200"/>
            <a:ext cx="280352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AU" altLang="en-US" sz="1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Eoin MAC NEILL</a:t>
            </a:r>
          </a:p>
          <a:p>
            <a:pPr algn="ctr" eaLnBrk="0" hangingPunct="0"/>
            <a:r>
              <a:rPr lang="en-AU" altLang="en-US" sz="1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Leader of Irish Volunteer Force</a:t>
            </a:r>
          </a:p>
          <a:p>
            <a:pPr algn="ctr" eaLnBrk="0" hangingPunct="0"/>
            <a:r>
              <a:rPr lang="en-AU" altLang="en-US" sz="1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NATIONALIST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AB4375FC-411F-19D6-D7F5-8E89E5506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5188" y="5867400"/>
            <a:ext cx="1744662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AU" altLang="en-US" sz="1400" b="1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Roger CASEMENT</a:t>
            </a:r>
          </a:p>
          <a:p>
            <a:pPr algn="ctr" eaLnBrk="0" hangingPunct="0"/>
            <a:r>
              <a:rPr lang="en-AU" altLang="en-US" sz="1400" b="1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Member of IRB</a:t>
            </a:r>
          </a:p>
          <a:p>
            <a:pPr algn="ctr" eaLnBrk="0" hangingPunct="0"/>
            <a:r>
              <a:rPr lang="en-AU" altLang="en-US" sz="1400" b="1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REPUBLICAN</a:t>
            </a:r>
            <a:endParaRPr lang="en-AU" altLang="en-US" sz="1400" b="1">
              <a:solidFill>
                <a:srgbClr val="669900"/>
              </a:solidFill>
            </a:endParaRP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4F06D3FD-5A9A-6E0F-0DA7-6C42FF16A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715000"/>
            <a:ext cx="3433763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AU" altLang="en-US" sz="14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James CRAIG</a:t>
            </a:r>
          </a:p>
          <a:p>
            <a:pPr algn="ctr" eaLnBrk="0" hangingPunct="0"/>
            <a:r>
              <a:rPr lang="en-AU" altLang="en-US" sz="14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Deputy Leader of Ulster Unionist Party</a:t>
            </a:r>
          </a:p>
          <a:p>
            <a:pPr algn="ctr" eaLnBrk="0" hangingPunct="0"/>
            <a:r>
              <a:rPr lang="en-AU" altLang="en-US" sz="14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UNIONIST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DF0279F2-650C-6AC8-3199-D7A39724F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743200"/>
            <a:ext cx="20193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AU" altLang="en-US" sz="1400" b="1">
                <a:solidFill>
                  <a:srgbClr val="FF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Herbert ASQUITH</a:t>
            </a:r>
          </a:p>
          <a:p>
            <a:pPr algn="ctr" eaLnBrk="0" hangingPunct="0"/>
            <a:r>
              <a:rPr lang="en-AU" altLang="en-US" sz="1400" b="1">
                <a:solidFill>
                  <a:srgbClr val="FF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British Prime Minister</a:t>
            </a:r>
            <a:endParaRPr lang="en-AU" altLang="en-US" sz="1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4ECC7387-6402-8233-6839-9525F1E9A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4613" y="6553200"/>
            <a:ext cx="27193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AU" altLang="en-US" sz="14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Click here to move to the next slide</a:t>
            </a:r>
          </a:p>
        </p:txBody>
      </p:sp>
      <p:pic>
        <p:nvPicPr>
          <p:cNvPr id="4111" name="Picture 15">
            <a:extLst>
              <a:ext uri="{FF2B5EF4-FFF2-40B4-BE49-F238E27FC236}">
                <a16:creationId xmlns:a16="http://schemas.microsoft.com/office/drawing/2014/main" id="{AF06D872-0579-2CEE-0D4B-B7058374F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"/>
            <a:ext cx="889000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>
            <a:extLst>
              <a:ext uri="{FF2B5EF4-FFF2-40B4-BE49-F238E27FC236}">
                <a16:creationId xmlns:a16="http://schemas.microsoft.com/office/drawing/2014/main" id="{44C8CB81-CEA1-5586-53C7-A247D5A87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2400"/>
            <a:ext cx="1577975" cy="254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3" name="Picture 17">
            <a:extLst>
              <a:ext uri="{FF2B5EF4-FFF2-40B4-BE49-F238E27FC236}">
                <a16:creationId xmlns:a16="http://schemas.microsoft.com/office/drawing/2014/main" id="{6B1216EE-9BCF-22B8-691F-BCD097274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"/>
            <a:ext cx="1189038" cy="219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>
            <a:extLst>
              <a:ext uri="{FF2B5EF4-FFF2-40B4-BE49-F238E27FC236}">
                <a16:creationId xmlns:a16="http://schemas.microsoft.com/office/drawing/2014/main" id="{B6B4FF63-59EE-946D-4EA3-8CB55E542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657600"/>
            <a:ext cx="1371600" cy="207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5" name="Picture 19">
            <a:extLst>
              <a:ext uri="{FF2B5EF4-FFF2-40B4-BE49-F238E27FC236}">
                <a16:creationId xmlns:a16="http://schemas.microsoft.com/office/drawing/2014/main" id="{7814A7D9-884C-2F9E-EBEE-A3664D644A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276600"/>
            <a:ext cx="1554163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6" name="Picture 20">
            <a:extLst>
              <a:ext uri="{FF2B5EF4-FFF2-40B4-BE49-F238E27FC236}">
                <a16:creationId xmlns:a16="http://schemas.microsoft.com/office/drawing/2014/main" id="{FACE3A0A-F998-9639-C969-EA6B5450A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429000"/>
            <a:ext cx="1785938" cy="216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45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  <p:bldP spid="4100" grpId="0" autoUpdateAnimBg="0"/>
      <p:bldP spid="4101" grpId="0" autoUpdateAnimBg="0"/>
      <p:bldP spid="4102" grpId="0" autoUpdateAnimBg="0"/>
      <p:bldP spid="4103" grpId="0" autoUpdateAnimBg="0"/>
      <p:bldP spid="410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>
            <a:extLst>
              <a:ext uri="{FF2B5EF4-FFF2-40B4-BE49-F238E27FC236}">
                <a16:creationId xmlns:a16="http://schemas.microsoft.com/office/drawing/2014/main" id="{DD4F7040-F901-093F-6A09-83E80BFC0D00}"/>
              </a:ext>
            </a:extLst>
          </p:cNvPr>
          <p:cNvPicPr>
            <a:picLocks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87675" y="981075"/>
            <a:ext cx="3214688" cy="5184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20" name="Text Box 8">
            <a:extLst>
              <a:ext uri="{FF2B5EF4-FFF2-40B4-BE49-F238E27FC236}">
                <a16:creationId xmlns:a16="http://schemas.microsoft.com/office/drawing/2014/main" id="{3A2949AE-5DD6-B4AB-240B-E5248D2F0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60350"/>
            <a:ext cx="849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Franklin Gothic Demi" panose="020B0703020102020204" pitchFamily="34" charset="0"/>
              </a:rPr>
              <a:t>MY BUDGET WAS REJECTED BY THE HOUSE OF LORDS</a:t>
            </a:r>
            <a:endParaRPr lang="en-AU" altLang="en-US" sz="240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>
            <a:extLst>
              <a:ext uri="{FF2B5EF4-FFF2-40B4-BE49-F238E27FC236}">
                <a16:creationId xmlns:a16="http://schemas.microsoft.com/office/drawing/2014/main" id="{EE5BF2A3-E6E9-3766-5949-890D2178B1A9}"/>
              </a:ext>
            </a:extLst>
          </p:cNvPr>
          <p:cNvPicPr>
            <a:picLocks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765175"/>
            <a:ext cx="5545137" cy="5070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7" name="Text Box 7">
            <a:extLst>
              <a:ext uri="{FF2B5EF4-FFF2-40B4-BE49-F238E27FC236}">
                <a16:creationId xmlns:a16="http://schemas.microsoft.com/office/drawing/2014/main" id="{4D20DC01-4DA1-DA7C-9E86-26701AAB5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88913"/>
            <a:ext cx="8280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anose="020B0703020102020204" pitchFamily="34" charset="0"/>
              </a:rPr>
              <a:t>THE FOOLS, THE FOOLS, THE FOOLS!</a:t>
            </a:r>
            <a:endParaRPr lang="en-AU" altLang="en-US" sz="2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anklin Gothic Demi" panose="020B07030201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>
            <a:extLst>
              <a:ext uri="{FF2B5EF4-FFF2-40B4-BE49-F238E27FC236}">
                <a16:creationId xmlns:a16="http://schemas.microsoft.com/office/drawing/2014/main" id="{5443907B-C34F-98D4-2B7E-45554FE6F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836613"/>
            <a:ext cx="4089400" cy="51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Text Box 5">
            <a:extLst>
              <a:ext uri="{FF2B5EF4-FFF2-40B4-BE49-F238E27FC236}">
                <a16:creationId xmlns:a16="http://schemas.microsoft.com/office/drawing/2014/main" id="{7D658BD3-1C5F-7982-A157-34366CA28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88913"/>
            <a:ext cx="7777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HOME RULE? OVER MY DEAD BODY!</a:t>
            </a:r>
            <a:endParaRPr lang="en-AU" alt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>
            <a:extLst>
              <a:ext uri="{FF2B5EF4-FFF2-40B4-BE49-F238E27FC236}">
                <a16:creationId xmlns:a16="http://schemas.microsoft.com/office/drawing/2014/main" id="{98B7C2AE-F77C-448F-71C0-CD7D66F8F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638" y="908050"/>
            <a:ext cx="3262312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3" name="Text Box 5">
            <a:extLst>
              <a:ext uri="{FF2B5EF4-FFF2-40B4-BE49-F238E27FC236}">
                <a16:creationId xmlns:a16="http://schemas.microsoft.com/office/drawing/2014/main" id="{AE19D6F8-CAB5-3A0B-B467-5D645F0D5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60350"/>
            <a:ext cx="7559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anose="020B0703020102020204" pitchFamily="34" charset="0"/>
              </a:rPr>
              <a:t>MY GOODNESS, I HATE SUBMARINES</a:t>
            </a:r>
            <a:endParaRPr lang="en-AU" altLang="en-US" sz="2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anklin Gothic Demi" panose="020B0703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F89E93C-2C4D-6167-C4DC-BB29A8F7BE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2400">
                <a:solidFill>
                  <a:schemeClr val="bg1"/>
                </a:solidFill>
                <a:latin typeface="Franklin Gothic Demi" panose="020B0703020102020204" pitchFamily="34" charset="0"/>
              </a:rPr>
              <a:t>THE SOCIALIST REVOLUTION WILL SOLVE IRELAND’S PROBLEMS</a:t>
            </a:r>
            <a:endParaRPr lang="en-AU" altLang="en-US" sz="240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18435" name="Picture 3">
            <a:extLst>
              <a:ext uri="{FF2B5EF4-FFF2-40B4-BE49-F238E27FC236}">
                <a16:creationId xmlns:a16="http://schemas.microsoft.com/office/drawing/2014/main" id="{58ADE032-213A-3FB9-61E4-96C888F626C5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0338" y="1052513"/>
            <a:ext cx="3478212" cy="5111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>
            <a:extLst>
              <a:ext uri="{FF2B5EF4-FFF2-40B4-BE49-F238E27FC236}">
                <a16:creationId xmlns:a16="http://schemas.microsoft.com/office/drawing/2014/main" id="{A98DFAA7-4532-A3FD-9BA4-F6B7EA2A5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341438"/>
            <a:ext cx="3640138" cy="475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1" name="Text Box 5">
            <a:extLst>
              <a:ext uri="{FF2B5EF4-FFF2-40B4-BE49-F238E27FC236}">
                <a16:creationId xmlns:a16="http://schemas.microsoft.com/office/drawing/2014/main" id="{3B6D7955-1711-0343-D274-FD47DE6D9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8208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Franklin Gothic Demi" panose="020B0703020102020204" pitchFamily="34" charset="0"/>
              </a:rPr>
              <a:t>WELL BOYO, YOU WILL HAVE TO SPLIT IRELAND</a:t>
            </a:r>
            <a:endParaRPr lang="en-AU" altLang="en-US" sz="240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118</TotalTime>
  <Words>395</Words>
  <Application>Microsoft Office PowerPoint</Application>
  <PresentationFormat>On-screen Show (4:3)</PresentationFormat>
  <Paragraphs>87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Times New Roman</vt:lpstr>
      <vt:lpstr>Garamond</vt:lpstr>
      <vt:lpstr>Arial</vt:lpstr>
      <vt:lpstr>Wingdings</vt:lpstr>
      <vt:lpstr>Andy</vt:lpstr>
      <vt:lpstr>Franklin Gothic Demi</vt:lpstr>
      <vt:lpstr>Edge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SOCIALIST REVOLUTION WILL SOLVE IRELAND’S PROBLEMS</vt:lpstr>
      <vt:lpstr>PowerPoint Presentation</vt:lpstr>
      <vt:lpstr>PowerPoint Presentation</vt:lpstr>
      <vt:lpstr>PowerPoint Presentation</vt:lpstr>
      <vt:lpstr>WE WILL DO A DEAL WITH YOU MR ASQUITH</vt:lpstr>
      <vt:lpstr>I DID NOT HAVE A HAPPY EASTER  THEY DID NOT TELL ME THE TRUTH</vt:lpstr>
      <vt:lpstr>NOT SHOT IN 1916</vt:lpstr>
      <vt:lpstr>HIMSELF STARTED IT 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O'Brien</dc:creator>
  <cp:lastModifiedBy>Nayan GRIFFITHS</cp:lastModifiedBy>
  <cp:revision>6</cp:revision>
  <dcterms:created xsi:type="dcterms:W3CDTF">2001-10-21T06:45:49Z</dcterms:created>
  <dcterms:modified xsi:type="dcterms:W3CDTF">2023-06-06T10:42:26Z</dcterms:modified>
</cp:coreProperties>
</file>